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05.02.2020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05.02.2020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05.02.2020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05.02.2020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Воспитатель МАДОУ «Детский сад №85»</a:t>
            </a:r>
          </a:p>
          <a:p>
            <a:r>
              <a:rPr lang="ru-RU" dirty="0" smtClean="0"/>
              <a:t> Худанина Наталья Владимировна.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Свет и тепло в доме –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 от пещеры до современности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Худанин Демид\Desktop\0E1Jwj0M4Ao.jpg"/>
          <p:cNvPicPr>
            <a:picLocks noChangeAspect="1" noChangeArrowheads="1"/>
          </p:cNvPicPr>
          <p:nvPr/>
        </p:nvPicPr>
        <p:blipFill>
          <a:blip r:embed="rId2" cstate="print"/>
          <a:srcRect t="5731" r="287"/>
          <a:stretch>
            <a:fillRect/>
          </a:stretch>
        </p:blipFill>
        <p:spPr bwMode="auto">
          <a:xfrm>
            <a:off x="221973" y="404664"/>
            <a:ext cx="8657594" cy="61386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Худанин Демид\Desktop\X5r1jLr-3QM.jpg"/>
          <p:cNvPicPr>
            <a:picLocks noChangeAspect="1" noChangeArrowheads="1"/>
          </p:cNvPicPr>
          <p:nvPr/>
        </p:nvPicPr>
        <p:blipFill>
          <a:blip r:embed="rId2" cstate="print"/>
          <a:srcRect t="12237" r="-358"/>
          <a:stretch>
            <a:fillRect/>
          </a:stretch>
        </p:blipFill>
        <p:spPr bwMode="auto">
          <a:xfrm>
            <a:off x="1691680" y="188640"/>
            <a:ext cx="5558099" cy="64807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Худанин Демид\Desktop\8XPOW0-7CH4.jpg"/>
          <p:cNvPicPr>
            <a:picLocks noChangeAspect="1" noChangeArrowheads="1"/>
          </p:cNvPicPr>
          <p:nvPr/>
        </p:nvPicPr>
        <p:blipFill>
          <a:blip r:embed="rId2" cstate="print"/>
          <a:srcRect t="16667"/>
          <a:stretch>
            <a:fillRect/>
          </a:stretch>
        </p:blipFill>
        <p:spPr bwMode="auto">
          <a:xfrm>
            <a:off x="179512" y="620688"/>
            <a:ext cx="8756172" cy="54726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Худанин Демид\Desktop\bO-4GccMPjk.jpg"/>
          <p:cNvPicPr>
            <a:picLocks noChangeAspect="1" noChangeArrowheads="1"/>
          </p:cNvPicPr>
          <p:nvPr/>
        </p:nvPicPr>
        <p:blipFill>
          <a:blip r:embed="rId2" cstate="print"/>
          <a:srcRect b="10740"/>
          <a:stretch>
            <a:fillRect/>
          </a:stretch>
        </p:blipFill>
        <p:spPr bwMode="auto">
          <a:xfrm>
            <a:off x="1619672" y="98069"/>
            <a:ext cx="5616624" cy="66845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9</TotalTime>
  <Words>19</Words>
  <Application>Microsoft Office PowerPoint</Application>
  <PresentationFormat>Экран (4:3)</PresentationFormat>
  <Paragraphs>3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Бумажная</vt:lpstr>
      <vt:lpstr>Свет и тепло в доме –  от пещеры до современности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Свет и тепло в доме –  от пещеры до современности</dc:title>
  <dc:creator>Худанин Демид</dc:creator>
  <cp:lastModifiedBy>Худанин Демид</cp:lastModifiedBy>
  <cp:revision>2</cp:revision>
  <dcterms:created xsi:type="dcterms:W3CDTF">2020-02-05T05:28:48Z</dcterms:created>
  <dcterms:modified xsi:type="dcterms:W3CDTF">2020-02-05T05:50:05Z</dcterms:modified>
</cp:coreProperties>
</file>